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46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5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cover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hikoolaidco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416600" y="36096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373630"/>
            <a:ext cx="563118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6561"/>
              </a:lnSpc>
              <a:buNone/>
            </a:pPr>
            <a:r>
              <a:rPr lang="en-US" sz="5249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Online Book Store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4490799" y="3540085"/>
            <a:ext cx="53949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Things to know about our project!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4490799" y="4289822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490799" y="4895136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Batch:                           Faculty:                                      Co-</a:t>
            </a:r>
            <a:r>
              <a:rPr lang="en-US" sz="1750" i="1" dirty="0" err="1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ordinator</a:t>
            </a:r>
            <a:r>
              <a:rPr lang="en-US" sz="1750" i="1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:   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490799" y="5500449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||</a:t>
            </a:r>
            <a:r>
              <a:rPr lang="en-US" sz="1750" i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2210B3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||         Ebad-Uddin Ahmed        ||         Munazzah  </a:t>
            </a:r>
            <a:r>
              <a:rPr lang="en-US" sz="175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​​​​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961870" cy="986409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348389" y="180475"/>
            <a:ext cx="2139390" cy="1702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About Us :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470309" y="2337911"/>
            <a:ext cx="152400" cy="152400"/>
          </a:xfrm>
          <a:prstGeom prst="roundRect">
            <a:avLst>
              <a:gd name="adj" fmla="val 36000"/>
            </a:avLst>
          </a:prstGeom>
          <a:solidFill>
            <a:srgbClr val="F7F3F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2487885" y="2355488"/>
            <a:ext cx="117247" cy="117247"/>
          </a:xfrm>
          <a:prstGeom prst="roundRect">
            <a:avLst>
              <a:gd name="adj" fmla="val 779884224"/>
            </a:avLst>
          </a:prstGeom>
          <a:noFill/>
          <a:ln w="15240">
            <a:solidFill>
              <a:srgbClr val="726E6E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2518829" y="2452092"/>
            <a:ext cx="9495" cy="9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720" dirty="0">
                <a:solidFill>
                  <a:srgbClr val="726E6E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Loading...</a:t>
            </a:r>
            <a:endParaRPr lang="en-US" sz="72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8E23C4-2DEC-F03D-3360-CF0A8071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09" y="1065821"/>
            <a:ext cx="9408709" cy="706752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579733" y="460891"/>
            <a:ext cx="3342203" cy="522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12"/>
              </a:lnSpc>
              <a:buNone/>
            </a:pPr>
            <a:r>
              <a:rPr lang="en-US" sz="3290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</a:t>
            </a:r>
            <a:endParaRPr lang="en-US" sz="329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721895"/>
            <a:ext cx="7621667" cy="368953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672433"/>
            <a:ext cx="7621667" cy="319622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600837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0083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600837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838456" y="180475"/>
            <a:ext cx="4122420" cy="733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</a:t>
            </a:r>
            <a:r>
              <a:rPr lang="en-US" sz="3600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Contact Us :</a:t>
            </a:r>
            <a:endParaRPr lang="en-US" sz="3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095" y="792476"/>
            <a:ext cx="8049126" cy="3545387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095" y="4469040"/>
            <a:ext cx="8049126" cy="37041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838456" y="7924443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38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22860"/>
            <a:ext cx="14630400" cy="8231386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137535" y="513874"/>
            <a:ext cx="3737848" cy="584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99"/>
              </a:lnSpc>
              <a:buNone/>
            </a:pPr>
            <a:r>
              <a:rPr lang="en-US" sz="3679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</a:t>
            </a:r>
            <a:endParaRPr lang="en-US" sz="3679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535" y="745958"/>
            <a:ext cx="8355330" cy="31248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137535" y="4080986"/>
            <a:ext cx="8355330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5"/>
              </a:lnSpc>
              <a:buNone/>
            </a:pPr>
            <a:endParaRPr lang="en-US" sz="147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535" y="4402931"/>
            <a:ext cx="8355330" cy="331458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38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638550" y="264695"/>
            <a:ext cx="4945380" cy="701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47"/>
              </a:lnSpc>
              <a:buNone/>
            </a:pPr>
            <a:r>
              <a:rPr lang="en-US" sz="3238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Membership :</a:t>
            </a:r>
            <a:endParaRPr lang="en-US" sz="323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42" y="1082842"/>
            <a:ext cx="7820526" cy="314024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42" y="4400907"/>
            <a:ext cx="7820526" cy="33764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638550" y="7516178"/>
            <a:ext cx="7353181" cy="2630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2"/>
              </a:lnSpc>
              <a:buNone/>
            </a:pPr>
            <a:endParaRPr lang="en-US" sz="1295" dirty="0"/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605570" y="457438"/>
            <a:ext cx="3319105" cy="5186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84"/>
              </a:lnSpc>
              <a:buNone/>
            </a:pPr>
            <a:r>
              <a:rPr lang="en-US" sz="3267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</a:t>
            </a:r>
            <a:endParaRPr lang="en-US" sz="326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70" y="806116"/>
            <a:ext cx="7419261" cy="33086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05570" y="4227790"/>
            <a:ext cx="3319105" cy="5186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84"/>
              </a:lnSpc>
              <a:buNone/>
            </a:pPr>
            <a:r>
              <a:rPr lang="en-US" sz="3267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</a:t>
            </a:r>
            <a:endParaRPr lang="en-US" sz="326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570" y="4596063"/>
            <a:ext cx="7419261" cy="31761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574494" y="460296"/>
            <a:ext cx="5882640" cy="522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18"/>
              </a:lnSpc>
              <a:buNone/>
            </a:pPr>
            <a:r>
              <a:rPr lang="en-US" sz="3294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Membership Login :</a:t>
            </a:r>
            <a:endParaRPr lang="en-US" sz="329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880" y="1234202"/>
            <a:ext cx="7626906" cy="32744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574494" y="4513064"/>
            <a:ext cx="7481292" cy="2677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08"/>
              </a:lnSpc>
              <a:buNone/>
            </a:pPr>
            <a:endParaRPr lang="en-US" sz="131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880" y="4780836"/>
            <a:ext cx="7626906" cy="298834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1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017044" y="528757"/>
            <a:ext cx="7589520" cy="600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31"/>
              </a:lnSpc>
              <a:buNone/>
            </a:pPr>
            <a:r>
              <a:rPr lang="en-US" sz="3785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Add To Cart :             </a:t>
            </a:r>
            <a:endParaRPr lang="en-US" sz="378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44" y="1418034"/>
            <a:ext cx="8596313" cy="28515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017044" y="3961924"/>
            <a:ext cx="8596313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3"/>
              </a:lnSpc>
              <a:buNone/>
            </a:pPr>
            <a:endParaRPr lang="en-US" sz="151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044" y="4485799"/>
            <a:ext cx="8596313" cy="335879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42981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348389" y="4992529"/>
            <a:ext cx="7658100" cy="10276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</a:t>
            </a:r>
            <a:r>
              <a:rPr lang="en-US" sz="6600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Thanks For Watching!</a:t>
            </a:r>
            <a:endParaRPr lang="en-US" sz="6600" dirty="0"/>
          </a:p>
        </p:txBody>
      </p:sp>
      <p:sp>
        <p:nvSpPr>
          <p:cNvPr id="7" name="Text 4"/>
          <p:cNvSpPr/>
          <p:nvPr/>
        </p:nvSpPr>
        <p:spPr>
          <a:xfrm>
            <a:off x="2348389" y="635341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-39820" y="0"/>
            <a:ext cx="14630400" cy="824484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41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44954" y="2640330"/>
            <a:ext cx="3462814" cy="541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4260"/>
              </a:lnSpc>
              <a:buNone/>
            </a:pPr>
            <a:r>
              <a:rPr lang="en-US" sz="3408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</a:t>
            </a:r>
            <a:endParaRPr lang="en-US" sz="3408" dirty="0"/>
          </a:p>
        </p:txBody>
      </p:sp>
      <p:sp>
        <p:nvSpPr>
          <p:cNvPr id="6" name="Text 3"/>
          <p:cNvSpPr/>
          <p:nvPr/>
        </p:nvSpPr>
        <p:spPr>
          <a:xfrm>
            <a:off x="3444954" y="2858692"/>
            <a:ext cx="6141720" cy="1160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4260"/>
              </a:lnSpc>
              <a:buNone/>
            </a:pPr>
            <a:r>
              <a:rPr lang="en-US" sz="3600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Project Group Member :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3444954" y="4241959"/>
            <a:ext cx="7740372" cy="276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1"/>
              </a:lnSpc>
              <a:buNone/>
            </a:pPr>
            <a:endParaRPr lang="en-US" sz="1363" dirty="0"/>
          </a:p>
        </p:txBody>
      </p:sp>
      <p:sp>
        <p:nvSpPr>
          <p:cNvPr id="8" name="Text 5"/>
          <p:cNvSpPr/>
          <p:nvPr/>
        </p:nvSpPr>
        <p:spPr>
          <a:xfrm>
            <a:off x="3444954" y="4713565"/>
            <a:ext cx="7740372" cy="276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1"/>
              </a:lnSpc>
              <a:buNone/>
            </a:pPr>
            <a:endParaRPr lang="en-US" sz="1363" dirty="0"/>
          </a:p>
        </p:txBody>
      </p:sp>
      <p:sp>
        <p:nvSpPr>
          <p:cNvPr id="9" name="Text 6"/>
          <p:cNvSpPr/>
          <p:nvPr/>
        </p:nvSpPr>
        <p:spPr>
          <a:xfrm>
            <a:off x="3618071" y="4713566"/>
            <a:ext cx="3520083" cy="8599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1"/>
              </a:lnSpc>
              <a:buNone/>
            </a:pPr>
            <a:r>
              <a:rPr lang="en-US" u="sng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 ID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492008" y="4713566"/>
            <a:ext cx="3520083" cy="859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1"/>
              </a:lnSpc>
              <a:buNone/>
            </a:pPr>
            <a:r>
              <a:rPr lang="en-US" u="sng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 NAME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3444954" y="5226307"/>
            <a:ext cx="7740372" cy="611267"/>
          </a:xfrm>
          <a:prstGeom prst="rect">
            <a:avLst/>
          </a:prstGeom>
          <a:solidFill>
            <a:srgbClr val="F6E9D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3618071" y="5365969"/>
            <a:ext cx="3520083" cy="7074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1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Student1419861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492008" y="5365969"/>
            <a:ext cx="3520083" cy="7074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1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Alishba Hashmi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618071" y="6060045"/>
            <a:ext cx="3520083" cy="513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1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Student1421223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492008" y="6073379"/>
            <a:ext cx="3520083" cy="499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1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Rabia Kanwal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444954" y="6573202"/>
            <a:ext cx="7740372" cy="611267"/>
          </a:xfrm>
          <a:prstGeom prst="rect">
            <a:avLst/>
          </a:prstGeom>
          <a:solidFill>
            <a:srgbClr val="F6E9D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3618071" y="6701590"/>
            <a:ext cx="3520083" cy="371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1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Student1419864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492008" y="6701590"/>
            <a:ext cx="3520083" cy="371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1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Talha Shehzore Khan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444954" y="7444145"/>
            <a:ext cx="2077641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56"/>
              </a:lnSpc>
              <a:buNone/>
            </a:pPr>
            <a:endParaRPr lang="en-US" sz="2045"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3838456" y="2371844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27"/>
              </a:lnSpc>
              <a:buNone/>
            </a:pPr>
            <a:r>
              <a:rPr lang="en-US" sz="3062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</a:t>
            </a:r>
            <a:endParaRPr lang="en-US" sz="3062" dirty="0"/>
          </a:p>
        </p:txBody>
      </p:sp>
      <p:sp>
        <p:nvSpPr>
          <p:cNvPr id="6" name="Text 3"/>
          <p:cNvSpPr/>
          <p:nvPr/>
        </p:nvSpPr>
        <p:spPr>
          <a:xfrm>
            <a:off x="4707136" y="3806309"/>
            <a:ext cx="654558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7" name="Text 4"/>
          <p:cNvSpPr/>
          <p:nvPr/>
        </p:nvSpPr>
        <p:spPr>
          <a:xfrm>
            <a:off x="3838456" y="381035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3838456" y="4292322"/>
            <a:ext cx="69037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endParaRPr lang="en-US" sz="1837" dirty="0"/>
          </a:p>
        </p:txBody>
      </p:sp>
      <p:sp>
        <p:nvSpPr>
          <p:cNvPr id="9" name="Text 6"/>
          <p:cNvSpPr/>
          <p:nvPr/>
        </p:nvSpPr>
        <p:spPr>
          <a:xfrm>
            <a:off x="3838456" y="4817269"/>
            <a:ext cx="695348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3838456" y="5913239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7" name="Text 14"/>
          <p:cNvSpPr/>
          <p:nvPr/>
        </p:nvSpPr>
        <p:spPr>
          <a:xfrm>
            <a:off x="3838456" y="8454985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b)Features.</a:t>
            </a:r>
            <a:endParaRPr lang="en-US" sz="1225" dirty="0"/>
          </a:p>
        </p:txBody>
      </p:sp>
      <p:sp>
        <p:nvSpPr>
          <p:cNvPr id="18" name="Text 15"/>
          <p:cNvSpPr/>
          <p:nvPr/>
        </p:nvSpPr>
        <p:spPr>
          <a:xfrm>
            <a:off x="3838456" y="8878610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c)Contact Us.</a:t>
            </a:r>
            <a:endParaRPr lang="en-US" sz="1225" dirty="0"/>
          </a:p>
        </p:txBody>
      </p:sp>
      <p:sp>
        <p:nvSpPr>
          <p:cNvPr id="19" name="Text 16"/>
          <p:cNvSpPr/>
          <p:nvPr/>
        </p:nvSpPr>
        <p:spPr>
          <a:xfrm>
            <a:off x="3838456" y="9302234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d)Follow Us.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3838456" y="9725858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8.PPT</a:t>
            </a:r>
            <a:endParaRPr lang="en-US" sz="1225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2F7437-C378-18BA-62EA-7D61FDB8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1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755708" y="438388"/>
            <a:ext cx="4587240" cy="497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18"/>
              </a:lnSpc>
              <a:buNone/>
            </a:pPr>
            <a:r>
              <a:rPr lang="en-US" sz="3135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Login page :</a:t>
            </a:r>
            <a:endParaRPr lang="en-US" sz="313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708" y="1174909"/>
            <a:ext cx="7118866" cy="33485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55708" y="4702493"/>
            <a:ext cx="7118866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6"/>
              </a:lnSpc>
              <a:buNone/>
            </a:pPr>
            <a:endParaRPr lang="en-US" sz="125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708" y="5136237"/>
            <a:ext cx="7118866" cy="26549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646170" y="452795"/>
            <a:ext cx="5692140" cy="512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39"/>
              </a:lnSpc>
              <a:buNone/>
            </a:pPr>
            <a:r>
              <a:rPr lang="en-US" sz="3231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Registration page :</a:t>
            </a:r>
            <a:endParaRPr lang="en-US" sz="323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70" y="1211818"/>
            <a:ext cx="7338060" cy="31964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46170" y="4592836"/>
            <a:ext cx="7338060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8"/>
              </a:lnSpc>
              <a:buNone/>
            </a:pPr>
            <a:endParaRPr lang="en-US" sz="129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170" y="5040035"/>
            <a:ext cx="7338060" cy="273665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88536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8853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36096"/>
            <a:ext cx="14630400" cy="8288536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838456" y="204537"/>
            <a:ext cx="4419600" cy="709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</a:t>
            </a:r>
            <a:r>
              <a:rPr lang="en-US" sz="3600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Home page :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3838456" y="1146929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56" y="949782"/>
            <a:ext cx="7182088" cy="3290888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856" y="4680284"/>
            <a:ext cx="7182088" cy="329088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915876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91587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915876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3838456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</a:t>
            </a:r>
            <a:endParaRPr lang="en-US" sz="306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721895"/>
            <a:ext cx="6953488" cy="3541137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456" y="4516637"/>
            <a:ext cx="6953488" cy="379749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6" name="Text 3"/>
          <p:cNvSpPr/>
          <p:nvPr/>
        </p:nvSpPr>
        <p:spPr>
          <a:xfrm>
            <a:off x="2348389" y="13143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470309" y="2463879"/>
            <a:ext cx="152400" cy="152400"/>
          </a:xfrm>
          <a:prstGeom prst="roundRect">
            <a:avLst>
              <a:gd name="adj" fmla="val 36000"/>
            </a:avLst>
          </a:prstGeom>
          <a:solidFill>
            <a:srgbClr val="F7F3F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2495755" y="2489326"/>
            <a:ext cx="101507" cy="101507"/>
          </a:xfrm>
          <a:prstGeom prst="roundRect">
            <a:avLst>
              <a:gd name="adj" fmla="val 900815565"/>
            </a:avLst>
          </a:prstGeom>
          <a:noFill/>
          <a:ln w="15240">
            <a:solidFill>
              <a:srgbClr val="726E6E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2578657" y="2503756"/>
            <a:ext cx="8037" cy="8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720" dirty="0">
                <a:solidFill>
                  <a:srgbClr val="726E6E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...</a:t>
            </a:r>
            <a:endParaRPr lang="en-US" sz="720" dirty="0"/>
          </a:p>
        </p:txBody>
      </p:sp>
      <p:sp>
        <p:nvSpPr>
          <p:cNvPr id="10" name="Text 7"/>
          <p:cNvSpPr/>
          <p:nvPr/>
        </p:nvSpPr>
        <p:spPr>
          <a:xfrm>
            <a:off x="2348389" y="2591872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359" y="4089424"/>
            <a:ext cx="9175882" cy="371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F23FD-9427-DBA3-264B-8E3123F8C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359" y="422211"/>
            <a:ext cx="9175882" cy="342690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95169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13143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</a:t>
            </a:r>
            <a:endParaRPr lang="en-US" sz="4374" dirty="0"/>
          </a:p>
        </p:txBody>
      </p:sp>
      <p:sp>
        <p:nvSpPr>
          <p:cNvPr id="8" name="Shape 5"/>
          <p:cNvSpPr/>
          <p:nvPr/>
        </p:nvSpPr>
        <p:spPr>
          <a:xfrm>
            <a:off x="2495755" y="2489326"/>
            <a:ext cx="101507" cy="101507"/>
          </a:xfrm>
          <a:prstGeom prst="roundRect">
            <a:avLst>
              <a:gd name="adj" fmla="val 900815565"/>
            </a:avLst>
          </a:prstGeom>
          <a:noFill/>
          <a:ln w="15240">
            <a:solidFill>
              <a:srgbClr val="726E6E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 flipH="1" flipV="1">
            <a:off x="2597262" y="3125782"/>
            <a:ext cx="82902" cy="45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720" dirty="0">
                <a:solidFill>
                  <a:srgbClr val="726E6E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...</a:t>
            </a:r>
            <a:endParaRPr lang="en-US" sz="720" dirty="0"/>
          </a:p>
        </p:txBody>
      </p:sp>
      <p:sp>
        <p:nvSpPr>
          <p:cNvPr id="10" name="Text 7"/>
          <p:cNvSpPr/>
          <p:nvPr/>
        </p:nvSpPr>
        <p:spPr>
          <a:xfrm>
            <a:off x="2348389" y="2591872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9D6A4-C832-9184-3DA0-AA04703ECBDD}"/>
              </a:ext>
            </a:extLst>
          </p:cNvPr>
          <p:cNvSpPr txBox="1"/>
          <p:nvPr/>
        </p:nvSpPr>
        <p:spPr>
          <a:xfrm>
            <a:off x="5483067" y="-4484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957D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Books Categories :</a:t>
            </a:r>
            <a:endParaRPr lang="en-GB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BEF30B-C4BD-1801-A2FE-A9FFB7265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28" y="830424"/>
            <a:ext cx="8430340" cy="3605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3D95BB-F8AA-04A7-64D9-29A5AFF7F2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/>
          <a:stretch/>
        </p:blipFill>
        <p:spPr>
          <a:xfrm>
            <a:off x="2744628" y="4708722"/>
            <a:ext cx="8580075" cy="34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0755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136</Words>
  <Application>Microsoft Office PowerPoint</Application>
  <PresentationFormat>Custom</PresentationFormat>
  <Paragraphs>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8</cp:revision>
  <dcterms:created xsi:type="dcterms:W3CDTF">2023-11-07T12:19:48Z</dcterms:created>
  <dcterms:modified xsi:type="dcterms:W3CDTF">2023-11-07T17:39:56Z</dcterms:modified>
</cp:coreProperties>
</file>